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38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24EC-0707-459F-B525-8334AB7E73E9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229C-AD43-466D-8D95-0ED3A95E2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57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/>
              <a:t>マウスで検索欄でクリックして、</a:t>
            </a:r>
            <a:r>
              <a:rPr kumimoji="1" lang="en-US" altLang="ja-JP" sz="1200" b="1"/>
              <a:t>windows</a:t>
            </a:r>
            <a:r>
              <a:rPr kumimoji="1" lang="ja-JP" altLang="en-US" sz="1200" b="1"/>
              <a:t>キーと</a:t>
            </a:r>
            <a:r>
              <a:rPr kumimoji="1" lang="en-US" altLang="ja-JP" sz="1200" b="1"/>
              <a:t>H</a:t>
            </a:r>
            <a:r>
              <a:rPr kumimoji="1" lang="ja-JP" altLang="en-US" sz="1200" b="1"/>
              <a:t>を押します。次に話します。話した内容が文字に変換されて入力されます。エンターキーを押して検索します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8229C-AD43-466D-8D95-0ED3A95E267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80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EE3FF-A969-4D30-B169-6C3B22E0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23463B3-6F68-4093-A60F-9217475F1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9372E1-E269-4FDF-BB8A-C2E35A32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443CA8-11A2-49F5-B157-6FC3DF92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618BB0-CE70-4487-9257-92EF706F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44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C2715-9BC0-4FDF-9703-3B4E7B4E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7E67BC-01A6-451C-8D36-EF36A0C51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EB87D6-E939-4C02-BDF9-98526E78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82AAA2-6C5F-4CC0-B904-E8C62B47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CCA01B-95FE-4D72-AB9E-B27121E3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47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FAABA0E-8620-4503-9BFF-CC5F87AB9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F2341E-EF51-43F0-B9B2-DF4786A6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F8C497-73BB-4890-8F54-F8B28D72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78113A-02A7-43FD-9911-DFD277F1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1FAEF0-DF57-44C4-87A2-1A5666CE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11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1ED1B-1F3C-4E99-859A-0E5D839B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F388A6-E43E-454E-8909-BCD97D53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1B3803-1958-426D-AC2D-4C1DD9DC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6A6EE-EB9D-4486-B44A-3C9C167F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8D7724-3C8D-4D8B-BF20-7CA9FF83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1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4F72FB-E9EC-40FE-9F81-8169FE56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0599F4-7B75-4A4B-A8F7-B0547F17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222AC1-2AE2-4848-AD88-636C8EE0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58E476-60B6-4DF9-B211-46FAD19F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327D25-9586-4992-A450-76607BA7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81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6390E-4B60-43F5-9C97-B244491A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546D78-113A-4483-AAC6-34934B24B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D32A8F-D8CA-43A7-9E0D-D494D9DD0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357419-8F11-4A35-8A4A-E2DB193D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493CAA-DC92-433E-990B-1090DEFF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74D567-8D40-4A39-B3CB-742848E8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52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671400-3FB3-491C-A6F5-6456565D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D37849-9162-4B88-A577-E9A77110F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D7C284-D523-43B0-98E9-A6FD31FC6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B4C895-20B0-4B3D-A146-DDC20C351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019A04-0BCE-4FE2-8538-4303F3B8F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EE5441-7252-4DDA-8304-03A26AA0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258D7C-B11A-4B06-B444-608E0856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EAAC15-136A-4E77-93D2-8501CFAD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E7D50-651F-4526-B3FE-4314523C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3B47D2-18CE-4FA5-BD84-0C202D1E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7012EA9-B70A-4E6F-AA6B-723181E2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09334C-F840-41A8-9BCE-387B746B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3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1A6CD8-E859-44FC-A52A-7B17303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DCEBEE-6002-4389-9143-46EB56B0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90C6F0-90B6-40D5-A401-BB07AA6D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34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7B89B5-8744-49C2-9969-307B5A35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B290B0-A46A-46DE-87A0-B3B917B5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8FE20F-3A85-48F3-BA24-79CFE40C3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121F82-231A-4A62-A8F0-F496B02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8E5891-FE61-4B89-8CCA-3DEA5D89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DCF113-1D2E-46B3-89D5-19D134D3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20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E96E0-C24C-4EE4-8070-214F66EA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7B0151F-2048-495B-A574-BE241F37C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947098-9691-4548-9AF3-8B5EF7F41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D79D02-C570-4523-90D3-E8BB02B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558A1D-F5CE-4E6A-9ADE-144C05B9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394273-74A2-4F01-B38D-69C8E939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69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A4B5D9-129E-4AFD-8931-950E7852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823A1D-BE27-4EF6-96B6-2AE47C497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843C4B-BAA8-4E8B-B681-F3AFBD492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1CE2-2962-4052-A217-D27073B75820}" type="datetimeFigureOut">
              <a:rPr kumimoji="1" lang="ja-JP" altLang="en-US" smtClean="0"/>
              <a:t>2021/10/24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58DE9C-A47D-49A5-B4F7-381AFC013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E0604E-50E8-4906-AEF2-7D600A4CC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6DA1-F2F7-43EA-87AD-FD85500BD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44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1554AC-B5ED-4AB8-BBE1-8639999C14F0}"/>
              </a:ext>
            </a:extLst>
          </p:cNvPr>
          <p:cNvSpPr txBox="1"/>
          <p:nvPr/>
        </p:nvSpPr>
        <p:spPr>
          <a:xfrm>
            <a:off x="2702875" y="1015663"/>
            <a:ext cx="647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キーボードで文字を入力するのは大変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7D45BC-05AE-4196-9E9D-AF962664B3FD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60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音声入力　</a:t>
            </a:r>
            <a:r>
              <a:rPr lang="en-US" altLang="ja-JP" sz="6000" b="1">
                <a:solidFill>
                  <a:schemeClr val="bg1"/>
                </a:solidFill>
                <a:latin typeface="Arial" panose="020B0604020202020204" pitchFamily="34" charset="0"/>
                <a:ea typeface="UD デジタル 教科書体 N-B" panose="02020700000000000000" pitchFamily="17" charset="-128"/>
                <a:cs typeface="Arial" panose="020B0604020202020204" pitchFamily="34" charset="0"/>
              </a:rPr>
              <a:t>windows11</a:t>
            </a:r>
            <a:endParaRPr lang="ja-JP" altLang="en-US" sz="60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4F96607-917E-4DE5-8002-F2B0781E7681}"/>
              </a:ext>
            </a:extLst>
          </p:cNvPr>
          <p:cNvGrpSpPr/>
          <p:nvPr/>
        </p:nvGrpSpPr>
        <p:grpSpPr>
          <a:xfrm>
            <a:off x="3989991" y="2841978"/>
            <a:ext cx="3158402" cy="2215991"/>
            <a:chOff x="956398" y="2423246"/>
            <a:chExt cx="3158402" cy="2215991"/>
          </a:xfrm>
        </p:grpSpPr>
        <p:pic>
          <p:nvPicPr>
            <p:cNvPr id="1026" name="Picture 2" descr="簡単】Windowsキーを無効化する方法する方法をご紹介！ | Aprico">
              <a:extLst>
                <a:ext uri="{FF2B5EF4-FFF2-40B4-BE49-F238E27FC236}">
                  <a16:creationId xmlns:a16="http://schemas.microsoft.com/office/drawing/2014/main" id="{EE523D57-32F5-4AF2-A8A9-D5CE2030D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98" y="2700337"/>
              <a:ext cx="1324251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0D110EF-A61E-4ADD-AEF8-6E2021E29AA1}"/>
                </a:ext>
              </a:extLst>
            </p:cNvPr>
            <p:cNvSpPr txBox="1"/>
            <p:nvPr/>
          </p:nvSpPr>
          <p:spPr>
            <a:xfrm>
              <a:off x="2413723" y="3044278"/>
              <a:ext cx="4905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/>
                <a:t>と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8D093DD-AF1F-41EF-A680-E971D05B8253}"/>
                </a:ext>
              </a:extLst>
            </p:cNvPr>
            <p:cNvSpPr txBox="1"/>
            <p:nvPr/>
          </p:nvSpPr>
          <p:spPr>
            <a:xfrm>
              <a:off x="2953619" y="2423246"/>
              <a:ext cx="116118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800">
                  <a:solidFill>
                    <a:schemeClr val="accent1"/>
                  </a:solidFill>
                  <a:latin typeface="Arial Black" panose="020B0A04020102020204" pitchFamily="34" charset="0"/>
                </a:rPr>
                <a:t>H</a:t>
              </a:r>
              <a:endParaRPr kumimoji="1" lang="ja-JP" altLang="en-US" sz="360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044797-6DB6-4E7B-BD4F-8D44481D571C}"/>
              </a:ext>
            </a:extLst>
          </p:cNvPr>
          <p:cNvSpPr txBox="1"/>
          <p:nvPr/>
        </p:nvSpPr>
        <p:spPr>
          <a:xfrm>
            <a:off x="404658" y="2693568"/>
            <a:ext cx="2298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マウスで入力するところでクリック</a:t>
            </a: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D6CDF562-30ED-46EE-8B6E-F9C63663315F}"/>
              </a:ext>
            </a:extLst>
          </p:cNvPr>
          <p:cNvSpPr/>
          <p:nvPr/>
        </p:nvSpPr>
        <p:spPr>
          <a:xfrm rot="5400000">
            <a:off x="2820769" y="3437603"/>
            <a:ext cx="992506" cy="7522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3C1C08-1803-4295-97EF-7A80035299B7}"/>
              </a:ext>
            </a:extLst>
          </p:cNvPr>
          <p:cNvSpPr txBox="1"/>
          <p:nvPr/>
        </p:nvSpPr>
        <p:spPr>
          <a:xfrm>
            <a:off x="8920853" y="3273039"/>
            <a:ext cx="229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/>
              <a:t>話す</a:t>
            </a: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86E916EC-81EE-4C58-89FA-DB69A6B8FB05}"/>
              </a:ext>
            </a:extLst>
          </p:cNvPr>
          <p:cNvSpPr/>
          <p:nvPr/>
        </p:nvSpPr>
        <p:spPr>
          <a:xfrm rot="5400000">
            <a:off x="7785032" y="3536710"/>
            <a:ext cx="992506" cy="7522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25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3D8BFC1-D8D5-4BD4-9073-770E2ADE199A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60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例</a:t>
            </a:r>
            <a:endParaRPr lang="ja-JP" altLang="en-US" sz="60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3" name="2021-10-24 10-06-22">
            <a:hlinkClick r:id="" action="ppaction://media"/>
            <a:extLst>
              <a:ext uri="{FF2B5EF4-FFF2-40B4-BE49-F238E27FC236}">
                <a16:creationId xmlns:a16="http://schemas.microsoft.com/office/drawing/2014/main" id="{FA1188D7-756A-4735-862C-157B4AE531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1312" y="1108179"/>
            <a:ext cx="9740625" cy="54791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5C1FC3-28FE-4E1A-AA37-7A858BFFB8C3}"/>
              </a:ext>
            </a:extLst>
          </p:cNvPr>
          <p:cNvSpPr txBox="1"/>
          <p:nvPr/>
        </p:nvSpPr>
        <p:spPr>
          <a:xfrm>
            <a:off x="253789" y="1365001"/>
            <a:ext cx="292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マウスで検索欄でクリック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F169845-75E8-4DEF-B4EB-C29CD0EBDC50}"/>
              </a:ext>
            </a:extLst>
          </p:cNvPr>
          <p:cNvGrpSpPr/>
          <p:nvPr/>
        </p:nvGrpSpPr>
        <p:grpSpPr>
          <a:xfrm>
            <a:off x="472400" y="3323801"/>
            <a:ext cx="2222771" cy="1569660"/>
            <a:chOff x="956398" y="2470723"/>
            <a:chExt cx="3505578" cy="2200468"/>
          </a:xfrm>
        </p:grpSpPr>
        <p:pic>
          <p:nvPicPr>
            <p:cNvPr id="6" name="Picture 2" descr="簡単】Windowsキーを無効化する方法する方法をご紹介！ | Aprico">
              <a:extLst>
                <a:ext uri="{FF2B5EF4-FFF2-40B4-BE49-F238E27FC236}">
                  <a16:creationId xmlns:a16="http://schemas.microsoft.com/office/drawing/2014/main" id="{EFD8F385-AC42-4B9B-B1D0-D7B96783E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98" y="2700337"/>
              <a:ext cx="1324251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E59F2B6-35AE-4F57-9123-CE2204E6AC70}"/>
                </a:ext>
              </a:extLst>
            </p:cNvPr>
            <p:cNvSpPr txBox="1"/>
            <p:nvPr/>
          </p:nvSpPr>
          <p:spPr>
            <a:xfrm>
              <a:off x="2413723" y="3044278"/>
              <a:ext cx="4905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/>
                <a:t>と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157CD66-304A-4064-93AB-148E8F7D15E7}"/>
                </a:ext>
              </a:extLst>
            </p:cNvPr>
            <p:cNvSpPr txBox="1"/>
            <p:nvPr/>
          </p:nvSpPr>
          <p:spPr>
            <a:xfrm>
              <a:off x="3300796" y="2470723"/>
              <a:ext cx="1161180" cy="220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600">
                  <a:solidFill>
                    <a:schemeClr val="accent1"/>
                  </a:solidFill>
                  <a:latin typeface="Arial Black" panose="020B0A04020102020204" pitchFamily="34" charset="0"/>
                </a:rPr>
                <a:t>H</a:t>
              </a:r>
              <a:endParaRPr kumimoji="1" lang="ja-JP" altLang="en-US" sz="360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EECFE1-0CFA-43FF-983C-E2D7FE34E097}"/>
              </a:ext>
            </a:extLst>
          </p:cNvPr>
          <p:cNvSpPr txBox="1"/>
          <p:nvPr/>
        </p:nvSpPr>
        <p:spPr>
          <a:xfrm>
            <a:off x="580254" y="5436890"/>
            <a:ext cx="229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/>
              <a:t>話す</a:t>
            </a: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0AEFBF06-5570-4543-8556-4009267D4E2A}"/>
              </a:ext>
            </a:extLst>
          </p:cNvPr>
          <p:cNvSpPr/>
          <p:nvPr/>
        </p:nvSpPr>
        <p:spPr>
          <a:xfrm rot="10800000">
            <a:off x="1211260" y="2618175"/>
            <a:ext cx="992506" cy="7522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70B4CCE9-4597-45DC-BD96-A5487A4A94A6}"/>
              </a:ext>
            </a:extLst>
          </p:cNvPr>
          <p:cNvSpPr/>
          <p:nvPr/>
        </p:nvSpPr>
        <p:spPr>
          <a:xfrm rot="10800000">
            <a:off x="1233110" y="4734949"/>
            <a:ext cx="992506" cy="7522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85362FCB-CAE4-47F8-A721-9F1B059800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8611" y="1108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</Words>
  <Application>Microsoft Office PowerPoint</Application>
  <PresentationFormat>ワイド画面</PresentationFormat>
  <Paragraphs>13</Paragraphs>
  <Slides>2</Slides>
  <Notes>1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N-B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a2339</dc:creator>
  <cp:lastModifiedBy>a2339</cp:lastModifiedBy>
  <cp:revision>3</cp:revision>
  <dcterms:created xsi:type="dcterms:W3CDTF">2021-10-24T00:38:04Z</dcterms:created>
  <dcterms:modified xsi:type="dcterms:W3CDTF">2021-10-24T04:35:59Z</dcterms:modified>
</cp:coreProperties>
</file>